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2" r:id="rId10"/>
    <p:sldId id="263" r:id="rId11"/>
    <p:sldId id="267" r:id="rId12"/>
    <p:sldId id="268" r:id="rId13"/>
    <p:sldId id="269" r:id="rId14"/>
    <p:sldId id="264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289" r:id="rId4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63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FDA84-E206-44F5-BA71-2F51ED008E75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BAF24-7C3B-41B5-90FA-CA89E2B3FC5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20000"/>
                <a:lumOff val="80000"/>
              </a:schemeClr>
            </a:gs>
            <a:gs pos="64999">
              <a:srgbClr val="F0EBD5"/>
            </a:gs>
            <a:gs pos="100000">
              <a:srgbClr val="D1C39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77C64C-12EA-453B-A9C5-D1D87A1F861C}" type="datetimeFigureOut">
              <a:rPr lang="ru-RU" smtClean="0"/>
              <a:pPr/>
              <a:t>01.10.2015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8177BD-74F5-45D6-B1F1-F310D4908F2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7" Type="http://schemas.openxmlformats.org/officeDocument/2006/relationships/slide" Target="slide19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3.xml"/><Relationship Id="rId5" Type="http://schemas.openxmlformats.org/officeDocument/2006/relationships/slide" Target="slide22.xml"/><Relationship Id="rId4" Type="http://schemas.openxmlformats.org/officeDocument/2006/relationships/slide" Target="slide2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slide" Target="slide24.xml"/><Relationship Id="rId7" Type="http://schemas.openxmlformats.org/officeDocument/2006/relationships/slide" Target="slide28.xml"/><Relationship Id="rId12" Type="http://schemas.openxmlformats.org/officeDocument/2006/relationships/slide" Target="slide33.xml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openxmlformats.org/officeDocument/2006/relationships/slide" Target="slide27.xml"/><Relationship Id="rId11" Type="http://schemas.openxmlformats.org/officeDocument/2006/relationships/slide" Target="slide32.xml"/><Relationship Id="rId5" Type="http://schemas.openxmlformats.org/officeDocument/2006/relationships/slide" Target="slide26.xml"/><Relationship Id="rId10" Type="http://schemas.openxmlformats.org/officeDocument/2006/relationships/slide" Target="slide31.xml"/><Relationship Id="rId4" Type="http://schemas.openxmlformats.org/officeDocument/2006/relationships/slide" Target="slide25.xml"/><Relationship Id="rId9" Type="http://schemas.openxmlformats.org/officeDocument/2006/relationships/slide" Target="slide3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34.xml"/><Relationship Id="rId7" Type="http://schemas.openxmlformats.org/officeDocument/2006/relationships/slide" Target="slide38.xml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slide" Target="slide37.xml"/><Relationship Id="rId5" Type="http://schemas.openxmlformats.org/officeDocument/2006/relationships/slide" Target="slide36.xml"/><Relationship Id="rId4" Type="http://schemas.openxmlformats.org/officeDocument/2006/relationships/slide" Target="slide35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slide" Target="slide39.xml"/><Relationship Id="rId7" Type="http://schemas.openxmlformats.org/officeDocument/2006/relationships/slide" Target="slide42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slide" Target="slide44.xml"/><Relationship Id="rId5" Type="http://schemas.openxmlformats.org/officeDocument/2006/relationships/slide" Target="slide41.xml"/><Relationship Id="rId4" Type="http://schemas.openxmlformats.org/officeDocument/2006/relationships/slide" Target="slide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16.xml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28794" y="1714488"/>
            <a:ext cx="557216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Мой Казахстан-</a:t>
            </a:r>
          </a:p>
          <a:p>
            <a:pPr algn="ctr"/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</a:t>
            </a:r>
            <a:r>
              <a:rPr lang="ru-RU" sz="6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оё будущее.</a:t>
            </a:r>
            <a:endParaRPr lang="ru-RU" sz="6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1223328043_551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357290" y="357166"/>
            <a:ext cx="6715172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О Казахстан, Республика моя —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Любимая, какое это счастье,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Что ты родная — Родина моя</a:t>
            </a:r>
            <a:b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>
                  <a:reflection blurRad="6350" stA="60000" endA="900" endPos="58000" dir="5400000" sy="-100000" algn="bl" rotWithShape="0"/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И в солнечные дни и в дни ненастья.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>
                <a:reflection blurRad="6350" stA="60000" endA="900" endPos="58000" dir="5400000" sy="-100000" algn="bl" rotWithShape="0"/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kazakhstan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857232"/>
            <a:ext cx="8572560" cy="514353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1538" y="1714488"/>
            <a:ext cx="7358114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Географическая карта </a:t>
            </a:r>
          </a:p>
          <a:p>
            <a:pPr algn="ctr"/>
            <a:r>
              <a:rPr lang="ru-RU" sz="7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Казахстана</a:t>
            </a:r>
            <a:endParaRPr lang="ru-RU" sz="72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Asta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" y="-1"/>
            <a:ext cx="5286381" cy="36476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население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429000"/>
            <a:ext cx="4763193" cy="3429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157579_0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81450" y="0"/>
            <a:ext cx="5162550" cy="3952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9"/>
          <p:cNvSpPr/>
          <p:nvPr/>
        </p:nvSpPr>
        <p:spPr>
          <a:xfrm>
            <a:off x="214282" y="4214818"/>
            <a:ext cx="3929090" cy="203132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2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Население — 15121,2 тыс. человек</a:t>
            </a:r>
            <a:endParaRPr lang="ru-RU" sz="4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357686" y="2000240"/>
            <a:ext cx="4572000" cy="1077218"/>
          </a:xfrm>
          <a:prstGeom prst="rect">
            <a:avLst/>
          </a:prstGeom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i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Глава государства — президент </a:t>
            </a:r>
            <a:r>
              <a:rPr lang="ru-RU" sz="32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Н.А. Назарбаев </a:t>
            </a:r>
            <a:endParaRPr lang="ru-RU" sz="3200" b="1" i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60655" y="1357298"/>
            <a:ext cx="5017720" cy="830997"/>
          </a:xfrm>
          <a:prstGeom prst="rect">
            <a:avLst/>
          </a:prstGeom>
        </p:spPr>
        <p:txBody>
          <a:bodyPr wrap="none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ru-RU" sz="4800" b="1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Столица — Астана </a:t>
            </a:r>
            <a:endParaRPr lang="ru-RU" sz="4800" b="1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8" name="Рисунок 7" descr="национальности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496" y="3000371"/>
            <a:ext cx="5143504" cy="3857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4357686" y="4214818"/>
            <a:ext cx="4572000" cy="1569660"/>
          </a:xfrm>
          <a:prstGeom prst="rect">
            <a:avLst/>
          </a:prstGeom>
        </p:spPr>
        <p:txBody>
          <a:bodyPr>
            <a:prstTxWarp prst="textDoubleWave1">
              <a:avLst/>
            </a:prstTxWarp>
            <a:spAutoFit/>
          </a:bodyPr>
          <a:lstStyle/>
          <a:p>
            <a:r>
              <a:rPr lang="ru-RU" sz="32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 Республике Казахстане проживают представители более 130 национальностей</a:t>
            </a:r>
            <a:endParaRPr lang="ru-RU" sz="32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3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Study (3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00034" y="1857364"/>
            <a:ext cx="8358246" cy="2308324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lvl="0" algn="ctr"/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Государственный язык — казахский. </a:t>
            </a:r>
          </a:p>
          <a:p>
            <a:pPr lvl="0" algn="ctr"/>
            <a:endParaRPr lang="ru-RU" sz="3600" dirty="0" smtClean="0">
              <a:solidFill>
                <a:schemeClr val="bg1">
                  <a:lumMod val="95000"/>
                </a:scheme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  <a:latin typeface="Arial" pitchFamily="34" charset="0"/>
              <a:ea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  <a:effectLst>
                  <a:glow rad="139700">
                    <a:schemeClr val="accent1">
                      <a:satMod val="175000"/>
                      <a:alpha val="40000"/>
                    </a:schemeClr>
                  </a:glow>
                  <a:reflection blurRad="6350" stA="50000" endA="300" endPos="50000" dist="60007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Язык межнационального общения — русский. </a:t>
            </a:r>
            <a:endParaRPr lang="ru-RU" sz="3600" dirty="0" smtClean="0">
              <a:solidFill>
                <a:schemeClr val="bg1">
                  <a:lumMod val="95000"/>
                </a:schemeClr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  <a:reflection blurRad="6350" stA="50000" endA="300" endPos="50000" dist="60007" dir="5400000" sy="-100000" algn="bl" rotWithShape="0"/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23228149_756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43306" y="3047719"/>
            <a:ext cx="5357850" cy="3573645"/>
          </a:xfrm>
          <a:prstGeom prst="rect">
            <a:avLst/>
          </a:prstGeom>
          <a:effectLst>
            <a:softEdge rad="635000"/>
          </a:effectLst>
          <a:scene3d>
            <a:camera prst="perspectiveHeroicExtremeLeftFacing"/>
            <a:lightRig rig="threePt" dir="t"/>
          </a:scene3d>
        </p:spPr>
      </p:pic>
      <p:pic>
        <p:nvPicPr>
          <p:cNvPr id="8" name="Рисунок 7" descr="1223208221_486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14942" y="214290"/>
            <a:ext cx="3695921" cy="2411011"/>
          </a:xfrm>
          <a:prstGeom prst="rect">
            <a:avLst/>
          </a:prstGeom>
          <a:effectLst>
            <a:softEdge rad="635000"/>
          </a:effectLst>
        </p:spPr>
      </p:pic>
      <p:pic>
        <p:nvPicPr>
          <p:cNvPr id="5" name="Рисунок 4" descr="1223328043_551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142908" y="3143248"/>
            <a:ext cx="5262456" cy="3339705"/>
          </a:xfrm>
          <a:prstGeom prst="rect">
            <a:avLst/>
          </a:prstGeom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7" name="Рисунок 6" descr="1223324112_944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5421" y="-27710"/>
            <a:ext cx="4873770" cy="3212690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  <a:softEdge rad="635000"/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4" name="Прямоугольник 3"/>
          <p:cNvSpPr/>
          <p:nvPr/>
        </p:nvSpPr>
        <p:spPr>
          <a:xfrm>
            <a:off x="1785918" y="2428868"/>
            <a:ext cx="5712012" cy="1754326"/>
          </a:xfrm>
          <a:prstGeom prst="rect">
            <a:avLst/>
          </a:prstGeom>
          <a:noFill/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Государственные </a:t>
            </a:r>
          </a:p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символы.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la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786314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000760" y="571480"/>
            <a:ext cx="1645707" cy="5892896"/>
          </a:xfrm>
          <a:prstGeom prst="rect">
            <a:avLst/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8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  <a:reflection blurRad="6350" stA="55000" endA="300" endPos="45500" dir="5400000" sy="-100000" algn="bl" rotWithShape="0"/>
                </a:effectLst>
              </a:rPr>
              <a:t>Флаг</a:t>
            </a:r>
            <a:endParaRPr lang="ru-RU" sz="8000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erb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15225" y="0"/>
            <a:ext cx="4928775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1000100" y="357166"/>
            <a:ext cx="1499578" cy="592935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wordArtVert"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72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Герб</a:t>
            </a:r>
            <a:endParaRPr lang="ru-RU" sz="72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gim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07920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6000760" y="428604"/>
            <a:ext cx="1499578" cy="5572164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72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Гимн</a:t>
            </a:r>
            <a:endParaRPr lang="ru-RU" sz="72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история44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3286124"/>
            <a:ext cx="4095752" cy="3137419"/>
          </a:xfrm>
          <a:prstGeom prst="rect">
            <a:avLst/>
          </a:prstGeom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pic>
        <p:nvPicPr>
          <p:cNvPr id="7" name="Рисунок 6" descr="история3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57222" y="0"/>
            <a:ext cx="5292322" cy="3429000"/>
          </a:xfrm>
          <a:prstGeom prst="rect">
            <a:avLst/>
          </a:prstGeom>
          <a:effectLst>
            <a:softEdge rad="317500"/>
          </a:effectLst>
          <a:scene3d>
            <a:camera prst="perspectiveContrastingRightFacing"/>
            <a:lightRig rig="threePt" dir="t"/>
          </a:scene3d>
        </p:spPr>
      </p:pic>
      <p:pic>
        <p:nvPicPr>
          <p:cNvPr id="6" name="Рисунок 5" descr="история22.jpg"/>
          <p:cNvPicPr>
            <a:picLocks noChangeAspect="1"/>
          </p:cNvPicPr>
          <p:nvPr/>
        </p:nvPicPr>
        <p:blipFill>
          <a:blip r:embed="rId4" cstate="print">
            <a:grayscl/>
          </a:blip>
          <a:stretch>
            <a:fillRect/>
          </a:stretch>
        </p:blipFill>
        <p:spPr>
          <a:xfrm>
            <a:off x="4500562" y="285728"/>
            <a:ext cx="4150880" cy="3071814"/>
          </a:xfrm>
          <a:prstGeom prst="rect">
            <a:avLst/>
          </a:prstGeom>
          <a:effectLst>
            <a:reflection blurRad="6350" stA="52000" endA="300" endPos="35000" dir="5400000" sy="-100000" algn="bl" rotWithShape="0"/>
            <a:softEdge rad="317500"/>
          </a:effectLst>
          <a:scene3d>
            <a:camera prst="perspectiveContrastingLeftFacing"/>
            <a:lightRig rig="threePt" dir="t"/>
          </a:scene3d>
        </p:spPr>
      </p:pic>
      <p:pic>
        <p:nvPicPr>
          <p:cNvPr id="5" name="Рисунок 4" descr="история)).jpg"/>
          <p:cNvPicPr>
            <a:picLocks noChangeAspect="1"/>
          </p:cNvPicPr>
          <p:nvPr/>
        </p:nvPicPr>
        <p:blipFill>
          <a:blip r:embed="rId5" cstate="print">
            <a:grayscl/>
          </a:blip>
          <a:stretch>
            <a:fillRect/>
          </a:stretch>
        </p:blipFill>
        <p:spPr>
          <a:xfrm rot="20953624">
            <a:off x="4659038" y="3658488"/>
            <a:ext cx="4071966" cy="284401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571736" y="2285992"/>
            <a:ext cx="3642152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История</a:t>
            </a:r>
          </a:p>
          <a:p>
            <a:pPr algn="ctr"/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Казахстана.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 ма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293665"/>
            <a:ext cx="5572132" cy="3564335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" name="Рисунок 2" descr="16 декабря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57684" y="4143380"/>
            <a:ext cx="4886315" cy="2714620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 descr="30 августа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1"/>
            <a:ext cx="4929190" cy="3702369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5" name="Рисунок 4" descr="25 октебря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4877" y="0"/>
            <a:ext cx="4429124" cy="421481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85786" y="928670"/>
            <a:ext cx="339513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1Righ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60000" dist="29997" dir="5400000" sy="-100000" algn="bl" rotWithShape="0"/>
                </a:effectLst>
              </a:rPr>
              <a:t>30 августа 1995 год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4348" y="4286256"/>
            <a:ext cx="325225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Relaxed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29997" dir="5400000" sy="-100000" algn="bl" rotWithShape="0"/>
                </a:effectLst>
              </a:rPr>
              <a:t>6 мая 1998 год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29997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14942" y="4857760"/>
            <a:ext cx="370490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ContrastingRightFacing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300" endPos="45500" dir="5400000" sy="-100000" algn="bl" rotWithShape="0"/>
                </a:effectLst>
              </a:rPr>
              <a:t>16 декабря 1991 год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714356"/>
            <a:ext cx="382592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OffAxis2Lef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25 октября 1991 год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по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298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  <a:softEdge rad="6350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642910" y="2571744"/>
            <a:ext cx="818634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5400" b="1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Игра «Составь пословицу»</a:t>
            </a:r>
            <a:endParaRPr lang="ru-RU" sz="54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игра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657725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Рисунок 5" descr="игра5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3161106"/>
            <a:ext cx="4929190" cy="36968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Рисунок 3" descr="игра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43372" y="0"/>
            <a:ext cx="5000628" cy="37504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игра4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3357562"/>
            <a:ext cx="4671403" cy="350043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500034" y="785794"/>
            <a:ext cx="3589509" cy="461665"/>
          </a:xfrm>
          <a:prstGeom prst="rect">
            <a:avLst/>
          </a:prstGeom>
        </p:spPr>
        <p:txBody>
          <a:bodyPr wrap="none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Одна у человека мать —…</a:t>
            </a:r>
            <a:endParaRPr lang="ru-RU" sz="2400" dirty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86380" y="4214818"/>
            <a:ext cx="2330703" cy="646331"/>
          </a:xfrm>
          <a:prstGeom prst="rect">
            <a:avLst/>
          </a:prstGeom>
        </p:spPr>
        <p:txBody>
          <a:bodyPr wrap="none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ru-RU" sz="3600" dirty="0" smtClean="0">
                <a:solidFill>
                  <a:srgbClr val="FFFF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reflection blurRad="6350" stA="60000" endA="900" endPos="60000" dist="29997" dir="5400000" sy="-100000" algn="bl" rotWithShape="0"/>
                </a:effectLst>
              </a:rPr>
              <a:t>Тот герой…</a:t>
            </a:r>
            <a:endParaRPr lang="ru-RU" sz="3600" dirty="0">
              <a:solidFill>
                <a:srgbClr val="FFFF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reflection blurRad="6350" stA="60000" endA="900" endPos="60000" dist="29997" dir="5400000" sy="-100000" algn="bl" rotWithShape="0"/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14876" y="928670"/>
            <a:ext cx="3250377" cy="523220"/>
          </a:xfrm>
          <a:prstGeom prst="rect">
            <a:avLst/>
          </a:prstGeom>
        </p:spPr>
        <p:txBody>
          <a:bodyPr wrap="none">
            <a:spAutoFit/>
            <a:scene3d>
              <a:camera prst="isometricTopUp"/>
              <a:lightRig rig="threePt" dir="t"/>
            </a:scene3d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50" endPos="85000" dist="29997" dir="5400000" sy="-100000" algn="bl" rotWithShape="0"/>
                </a:effectLst>
              </a:rPr>
              <a:t>Для Родины своей…</a:t>
            </a:r>
            <a:endParaRPr lang="ru-RU" sz="2800" dirty="0">
              <a:solidFill>
                <a:schemeClr val="accent2">
                  <a:lumMod val="75000"/>
                </a:schemeClr>
              </a:solidFill>
              <a:effectLst>
                <a:reflection blurRad="6350" stA="55000" endA="50" endPos="85000" dist="29997" dir="5400000" sy="-100000" algn="bl" rotWithShape="0"/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14348" y="4357694"/>
            <a:ext cx="3491982" cy="523220"/>
          </a:xfrm>
          <a:prstGeom prst="rect">
            <a:avLst/>
          </a:prstGeom>
        </p:spPr>
        <p:txBody>
          <a:bodyPr wrap="none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ru-RU" sz="2800" dirty="0" smtClean="0">
                <a:solidFill>
                  <a:srgbClr val="FF0000"/>
                </a:solidFill>
                <a:effectLst>
                  <a:reflection blurRad="6350" stA="55000" endA="50" endPos="85000" dist="29997" dir="5400000" sy="-100000" algn="bl" rotWithShape="0"/>
                </a:effectLst>
              </a:rPr>
              <a:t>Не будь сыном отца…</a:t>
            </a:r>
            <a:endParaRPr lang="ru-RU" sz="2800" dirty="0">
              <a:solidFill>
                <a:srgbClr val="FF0000"/>
              </a:solidFill>
              <a:effectLst>
                <a:reflection blurRad="6350" stA="55000" endA="50" endPos="85000" dist="29997" dir="5400000" sy="-100000" algn="bl" rotWithShape="0"/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42976" y="1643050"/>
            <a:ext cx="2270943" cy="461665"/>
          </a:xfrm>
          <a:prstGeom prst="rect">
            <a:avLst/>
          </a:prstGeom>
        </p:spPr>
        <p:txBody>
          <a:bodyPr wrap="none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ru-RU" sz="2400" dirty="0" smtClean="0">
                <a:solidFill>
                  <a:schemeClr val="accent6">
                    <a:lumMod val="75000"/>
                  </a:schemeClr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reflection blurRad="6350" stA="60000" endA="900" endPos="58000" dir="5400000" sy="-100000" algn="bl" rotWithShape="0"/>
                </a:effectLst>
              </a:rPr>
              <a:t>(одна и Родина)</a:t>
            </a:r>
            <a:endParaRPr lang="ru-RU" sz="2400" dirty="0">
              <a:solidFill>
                <a:schemeClr val="accent6">
                  <a:lumMod val="75000"/>
                </a:schemeClr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429256" y="5286388"/>
            <a:ext cx="3920240" cy="584775"/>
          </a:xfrm>
          <a:prstGeom prst="rect">
            <a:avLst/>
          </a:prstGeom>
        </p:spPr>
        <p:txBody>
          <a:bodyPr wrap="none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ru-RU" sz="3200" dirty="0" smtClean="0">
                <a:solidFill>
                  <a:srgbClr val="FFFF00"/>
                </a:solidFill>
                <a:effectLst>
                  <a:reflection blurRad="6350" stA="55000" endA="50" endPos="85000" dir="5400000" sy="-100000" algn="bl" rotWithShape="0"/>
                </a:effectLst>
              </a:rPr>
              <a:t>(кто за Родину горой)</a:t>
            </a:r>
            <a:endParaRPr lang="ru-RU" sz="3200" dirty="0">
              <a:solidFill>
                <a:srgbClr val="FFFF00"/>
              </a:solidFill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86446" y="1714488"/>
            <a:ext cx="3015249" cy="646331"/>
          </a:xfrm>
          <a:prstGeom prst="rect">
            <a:avLst/>
          </a:prstGeom>
        </p:spPr>
        <p:txBody>
          <a:bodyPr wrap="none">
            <a:spAutoFit/>
            <a:scene3d>
              <a:camera prst="isometricTopUp"/>
              <a:lightRig rig="threePt" dir="t"/>
            </a:scene3d>
          </a:bodyPr>
          <a:lstStyle/>
          <a:p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50" endPos="85000" dir="5400000" sy="-100000" algn="bl" rotWithShape="0"/>
                </a:effectLst>
              </a:rPr>
              <a:t>(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50" endPos="85000" dir="5400000" sy="-100000" algn="bl" rotWithShape="0"/>
                </a:effectLst>
              </a:rPr>
              <a:t>сил не жалей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effectLst>
                  <a:reflection blurRad="6350" stA="55000" endA="50" endPos="85000" dir="5400000" sy="-100000" algn="bl" rotWithShape="0"/>
                </a:effectLst>
              </a:rPr>
              <a:t>)</a:t>
            </a:r>
            <a:endParaRPr lang="ru-RU" sz="2800" dirty="0">
              <a:solidFill>
                <a:schemeClr val="accent2">
                  <a:lumMod val="75000"/>
                </a:schemeClr>
              </a:solidFill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428728" y="5072074"/>
            <a:ext cx="3643305" cy="523220"/>
          </a:xfrm>
          <a:prstGeom prst="rect">
            <a:avLst/>
          </a:prstGeom>
        </p:spPr>
        <p:txBody>
          <a:bodyPr wrap="none">
            <a:spAutoFit/>
            <a:scene3d>
              <a:camera prst="perspectiveContrastingRightFacing"/>
              <a:lightRig rig="threePt" dir="t"/>
            </a:scene3d>
          </a:bodyPr>
          <a:lstStyle/>
          <a:p>
            <a:r>
              <a:rPr lang="ru-RU" sz="2800" dirty="0" smtClean="0">
                <a:solidFill>
                  <a:srgbClr val="FF0000"/>
                </a:solidFill>
                <a:effectLst>
                  <a:reflection blurRad="6350" stA="55000" endA="50" endPos="85000" dir="5400000" sy="-100000" algn="bl" rotWithShape="0"/>
                </a:effectLst>
              </a:rPr>
              <a:t>(а будь сыном народа)</a:t>
            </a:r>
            <a:endParaRPr lang="ru-RU" sz="2800" dirty="0">
              <a:solidFill>
                <a:srgbClr val="FF0000"/>
              </a:solidFill>
              <a:effectLst>
                <a:reflection blurRad="6350" stA="55000" endA="50" endPos="85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14480" y="0"/>
            <a:ext cx="578647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8000" b="1" cap="all" dirty="0" smtClean="0">
                <a:ln w="0"/>
                <a:solidFill>
                  <a:srgbClr val="FF0000"/>
                </a:solidFill>
                <a:effectLst>
                  <a:reflection blurRad="12700" stA="50000" endPos="50000" dist="5000" dir="5400000" sy="-100000" rotWithShape="0"/>
                </a:effectLst>
              </a:rPr>
              <a:t>Викторина</a:t>
            </a:r>
            <a:endParaRPr lang="ru-RU" sz="8000" b="1" cap="all" dirty="0">
              <a:ln w="0"/>
              <a:solidFill>
                <a:srgbClr val="FF0000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32770" name="Picture 2" descr="Картинки по запросу мудрая сов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695144"/>
            <a:ext cx="5688632" cy="4784083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MUdKgQ8rRG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271997" y="1548458"/>
            <a:ext cx="56436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hlinkClick r:id="rId3" action="ppaction://hlinksldjump"/>
              </a:rPr>
              <a:t>2.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Космодром в Казахстане. </a:t>
            </a:r>
            <a:endParaRPr lang="ru-RU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69834" y="2000240"/>
            <a:ext cx="61436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hlinkClick r:id="rId4" action="ppaction://hlinksldjump"/>
              </a:rPr>
              <a:t>3.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На месте этого поселения построен город </a:t>
            </a:r>
            <a:r>
              <a:rPr lang="ru-RU" sz="2800" dirty="0" err="1" smtClean="0"/>
              <a:t>Алматы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255979" y="2928934"/>
            <a:ext cx="60722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hlinkClick r:id="rId5" action="ppaction://hlinksldjump"/>
              </a:rPr>
              <a:t>4.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Это горючее полезное ископаемое добывают на полуострове </a:t>
            </a:r>
            <a:r>
              <a:rPr lang="ru-RU" sz="2800" dirty="0" err="1" smtClean="0"/>
              <a:t>Мангыстау</a:t>
            </a:r>
            <a:r>
              <a:rPr lang="ru-RU" sz="2800" dirty="0" smtClean="0"/>
              <a:t>. 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242124" y="3857628"/>
            <a:ext cx="65722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hlinkClick r:id="rId6" action="ppaction://hlinksldjump"/>
              </a:rPr>
              <a:t>5.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Небольшая грациозная антилопа буровато-песочного цвета, обитатель пустынь, занесена в Красную книгу. 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85852" y="1071546"/>
            <a:ext cx="59293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hlinkClick r:id="rId7" action="ppaction://hlinksldjump"/>
              </a:rPr>
              <a:t>1.</a:t>
            </a:r>
            <a:r>
              <a:rPr lang="ru-RU" sz="2800" dirty="0" smtClean="0">
                <a:solidFill>
                  <a:srgbClr val="FF0000"/>
                </a:solidFill>
              </a:rPr>
              <a:t> </a:t>
            </a:r>
            <a:r>
              <a:rPr lang="ru-RU" sz="2800" dirty="0" smtClean="0"/>
              <a:t>Столица Казахстана.</a:t>
            </a:r>
            <a:endParaRPr lang="ru-RU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mDYPiHDU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928662" y="714356"/>
            <a:ext cx="463870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3" action="ppaction://hlinksldjump"/>
              </a:rPr>
              <a:t>6.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Герой многих казахских сказок. 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58535" y="1131292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4" action="ppaction://hlinksldjump"/>
              </a:rPr>
              <a:t>7.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Первый космонавт РК.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956372" y="1530047"/>
            <a:ext cx="72866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5" action="ppaction://hlinksldjump"/>
              </a:rPr>
              <a:t>8.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Известный казахский поэт, именем которого названа одна из улиц Караганды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58535" y="2285992"/>
            <a:ext cx="39326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6" action="ppaction://hlinksldjump"/>
              </a:rPr>
              <a:t>9.</a:t>
            </a:r>
            <a:r>
              <a:rPr lang="ru-RU" sz="2400" dirty="0" smtClean="0">
                <a:solidFill>
                  <a:srgbClr val="FF0000"/>
                </a:solidFill>
              </a:rPr>
              <a:t>  </a:t>
            </a:r>
            <a:r>
              <a:rPr lang="ru-RU" sz="2400" dirty="0" smtClean="0"/>
              <a:t>Одно из озёр Казахстана. 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32988" y="2657037"/>
            <a:ext cx="3087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7" action="ppaction://hlinksldjump"/>
              </a:rPr>
              <a:t>10.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Крупнейшая река. 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946843" y="3071810"/>
            <a:ext cx="72866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8" action="ppaction://hlinksldjump"/>
              </a:rPr>
              <a:t>11. </a:t>
            </a:r>
            <a:r>
              <a:rPr lang="ru-RU" sz="2400" dirty="0" smtClean="0"/>
              <a:t>Места, где образуются целебные источники.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962861" y="3500438"/>
            <a:ext cx="30496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9" action="ppaction://hlinksldjump"/>
              </a:rPr>
              <a:t>12.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Зимнее пастбище.</a:t>
            </a:r>
            <a:endParaRPr lang="ru-RU" sz="24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978879" y="3929066"/>
            <a:ext cx="55341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10" action="ppaction://hlinksldjump"/>
              </a:rPr>
              <a:t>13.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Средство передвижения кочевников.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97060" y="4357694"/>
            <a:ext cx="25221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11" action="ppaction://hlinksldjump"/>
              </a:rPr>
              <a:t>14.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Президент РК.</a:t>
            </a:r>
            <a:endParaRPr lang="ru-RU" sz="24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036462" y="4728739"/>
            <a:ext cx="22463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12" action="ppaction://hlinksldjump"/>
              </a:rPr>
              <a:t>15.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Стадо овец. 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mCfUd3ui7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0034" y="642918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hlinkClick r:id="rId3" action="ppaction://hlinksldjump"/>
              </a:rPr>
              <a:t>16.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Жаркие и засушливые области в южной части Казахстана с редкой и скудной растительностью.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64305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hlinkClick r:id="rId4" action="ppaction://hlinksldjump"/>
              </a:rPr>
              <a:t>17. </a:t>
            </a:r>
            <a:r>
              <a:rPr lang="ru-RU" dirty="0" smtClean="0"/>
              <a:t>Древнейшая зерновая культура, используемая человеком в пищу. На территории Казахстана выращивается в основном в </a:t>
            </a:r>
            <a:r>
              <a:rPr lang="ru-RU" dirty="0" err="1" smtClean="0"/>
              <a:t>Кызылординской</a:t>
            </a:r>
            <a:r>
              <a:rPr lang="ru-RU" dirty="0" smtClean="0"/>
              <a:t> области.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596" y="292893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hlinkClick r:id="rId5" action="ppaction://hlinksldjump"/>
              </a:rPr>
              <a:t>18.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Одна из рек, впадающая в Аральское море. 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78619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hlinkClick r:id="rId6" action="ppaction://hlinksldjump"/>
              </a:rPr>
              <a:t>19. </a:t>
            </a:r>
            <a:r>
              <a:rPr lang="ru-RU" dirty="0" smtClean="0"/>
              <a:t>Так называются леса, расположенные вблизи рек и озёр. 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4643446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hlinkClick r:id="rId7" action="ppaction://hlinksldjump"/>
              </a:rPr>
              <a:t>20.</a:t>
            </a:r>
            <a:r>
              <a:rPr lang="ru-RU" dirty="0" smtClean="0">
                <a:solidFill>
                  <a:srgbClr val="FF0000"/>
                </a:solidFill>
              </a:rPr>
              <a:t> </a:t>
            </a:r>
            <a:r>
              <a:rPr lang="ru-RU" dirty="0" smtClean="0"/>
              <a:t>Полезное ископаемое, образовавшееся из остатков древовидных папоротников и хвощей. </a:t>
            </a: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w0ZCly4b4J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42910" y="1000108"/>
            <a:ext cx="3786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3" action="ppaction://hlinksldjump"/>
              </a:rPr>
              <a:t>21.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Небольшой </a:t>
            </a:r>
            <a:r>
              <a:rPr lang="ru-RU" sz="2400" dirty="0" err="1" smtClean="0"/>
              <a:t>влаго</a:t>
            </a:r>
            <a:r>
              <a:rPr lang="ru-RU" sz="2400" dirty="0" smtClean="0"/>
              <a:t>- и солнцелюбивый кустарник, дающий плод-коробочку. </a:t>
            </a:r>
            <a:endParaRPr lang="ru-RU" sz="2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42910" y="2500306"/>
            <a:ext cx="37862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4" action="ppaction://hlinksldjump"/>
              </a:rPr>
              <a:t>22.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Отверстие в верхней части юрты</a:t>
            </a:r>
            <a:endParaRPr lang="ru-RU" sz="2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3929066"/>
            <a:ext cx="39290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5" action="ppaction://hlinksldjump"/>
              </a:rPr>
              <a:t>23.</a:t>
            </a:r>
            <a:r>
              <a:rPr lang="ru-RU" sz="2400" dirty="0" smtClean="0">
                <a:solidFill>
                  <a:srgbClr val="FF0000"/>
                </a:solidFill>
              </a:rPr>
              <a:t> </a:t>
            </a:r>
            <a:r>
              <a:rPr lang="ru-RU" sz="2400" dirty="0" smtClean="0"/>
              <a:t>Гражданское движение, возглавляемое писателем </a:t>
            </a:r>
            <a:r>
              <a:rPr lang="ru-RU" sz="2400" dirty="0" err="1" smtClean="0"/>
              <a:t>Олжасом</a:t>
            </a:r>
            <a:r>
              <a:rPr lang="ru-RU" sz="2400" dirty="0" smtClean="0"/>
              <a:t> Сулейменовым.</a:t>
            </a:r>
            <a:endParaRPr lang="ru-RU" sz="24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714876" y="3500438"/>
            <a:ext cx="385765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6" action="ppaction://hlinksldjump"/>
              </a:rPr>
              <a:t>26. </a:t>
            </a:r>
            <a:r>
              <a:rPr lang="ru-RU" sz="2400" dirty="0" smtClean="0"/>
              <a:t>Выдающееся сооружение древности, архитектурный памятник в г. Туркестане.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786315" y="1214422"/>
            <a:ext cx="3500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7" action="ppaction://hlinksldjump"/>
              </a:rPr>
              <a:t>24. </a:t>
            </a:r>
            <a:r>
              <a:rPr lang="ru-RU" sz="2400" dirty="0" smtClean="0"/>
              <a:t>Древнее жилище кочевников. </a:t>
            </a:r>
            <a:endParaRPr lang="ru-RU" sz="2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17039" y="2571744"/>
            <a:ext cx="376795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rgbClr val="FF0000"/>
                </a:solidFill>
                <a:hlinkClick r:id="rId8" action="ppaction://hlinksldjump"/>
              </a:rPr>
              <a:t>25. </a:t>
            </a:r>
            <a:r>
              <a:rPr lang="ru-RU" sz="2400" dirty="0" smtClean="0"/>
              <a:t>Символ города </a:t>
            </a:r>
            <a:r>
              <a:rPr lang="ru-RU" sz="2400" dirty="0" err="1" smtClean="0"/>
              <a:t>Алматы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Astan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928794" y="3000372"/>
            <a:ext cx="335758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isometricTopUp"/>
              <a:lightRig rig="threePt" dir="t"/>
            </a:scene3d>
          </a:bodyPr>
          <a:lstStyle/>
          <a:p>
            <a:pPr algn="ctr"/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  <a:reflection blurRad="6350" stA="60000" endA="900" endPos="58000" dir="5400000" sy="-100000" algn="bl" rotWithShape="0"/>
                </a:effectLst>
              </a:rPr>
              <a:t>Астана</a:t>
            </a:r>
            <a:endParaRPr lang="ru-RU" sz="8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642910" y="6000768"/>
            <a:ext cx="928694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2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2357422" y="4286256"/>
            <a:ext cx="460957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6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Байконур</a:t>
            </a:r>
            <a:endParaRPr lang="ru-RU" sz="66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285720" y="6072206"/>
            <a:ext cx="785818" cy="5000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верны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000232" y="928670"/>
            <a:ext cx="506796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80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Верный</a:t>
            </a:r>
            <a:endParaRPr lang="ru-RU" sz="80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642910" y="6215082"/>
            <a:ext cx="714380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5786" y="500042"/>
            <a:ext cx="7786742" cy="5840057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071670" y="142852"/>
            <a:ext cx="5429288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96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Газ</a:t>
            </a:r>
            <a:endParaRPr lang="ru-RU" sz="9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285720" y="6357958"/>
            <a:ext cx="714380" cy="28575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jeira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1472" y="428604"/>
            <a:ext cx="7858180" cy="58345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2500298" y="214290"/>
            <a:ext cx="52149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Джейран</a:t>
            </a:r>
            <a:endParaRPr lang="ru-RU" sz="66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357158" y="6143644"/>
            <a:ext cx="642942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rtostik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3300" y="1695450"/>
            <a:ext cx="7137400" cy="3467100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  <p:sp>
        <p:nvSpPr>
          <p:cNvPr id="3" name="Прямоугольник 2"/>
          <p:cNvSpPr/>
          <p:nvPr/>
        </p:nvSpPr>
        <p:spPr>
          <a:xfrm>
            <a:off x="1785918" y="571480"/>
            <a:ext cx="4286280" cy="1200329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Ер-Тостик</a:t>
            </a:r>
            <a:endParaRPr lang="ru-RU" sz="7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357158" y="6072206"/>
            <a:ext cx="928694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тохтар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9" y="534429"/>
            <a:ext cx="7715304" cy="57891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1928794" y="857232"/>
            <a:ext cx="56362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Тохтар</a:t>
            </a:r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Аубакиров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Стрелка влево 3">
            <a:hlinkClick r:id="rId3" action="ppaction://hlinksldjump"/>
          </p:cNvPr>
          <p:cNvSpPr/>
          <p:nvPr/>
        </p:nvSpPr>
        <p:spPr>
          <a:xfrm>
            <a:off x="285720" y="6357958"/>
            <a:ext cx="857256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90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928670"/>
            <a:ext cx="6000792" cy="592933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071670" y="610882"/>
            <a:ext cx="529651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Жамбыл </a:t>
            </a:r>
            <a:r>
              <a:rPr lang="ru-RU" sz="5400" b="1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Жабаев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357158" y="6215082"/>
            <a:ext cx="714380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Zaysan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000108"/>
            <a:ext cx="7572428" cy="504828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357158" y="357166"/>
            <a:ext cx="1170833" cy="6000768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Зайсан</a:t>
            </a:r>
            <a:endParaRPr lang="ru-RU" sz="5400" b="1" cap="none" spc="0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714348" y="6143644"/>
            <a:ext cx="857256" cy="50004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ртыш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857232"/>
            <a:ext cx="6707222" cy="5030417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071670" y="285728"/>
            <a:ext cx="50006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60000" endA="900" endPos="58000" dir="5400000" sy="-100000" algn="bl" rotWithShape="0"/>
                </a:effectLst>
              </a:rPr>
              <a:t>Иртыш</a:t>
            </a: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500034" y="5929330"/>
            <a:ext cx="785818" cy="5000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арасан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00100" y="1050333"/>
            <a:ext cx="7000924" cy="4662188"/>
          </a:xfrm>
          <a:prstGeom prst="rect">
            <a:avLst/>
          </a:prstGeom>
          <a:effectLst>
            <a:reflection blurRad="6350" stA="50000" endA="300" endPos="55500" dist="508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285984" y="142852"/>
            <a:ext cx="421484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50800"/>
                <a:solidFill>
                  <a:schemeClr val="bg1">
                    <a:shade val="50000"/>
                  </a:schemeClr>
                </a:solidFill>
                <a:effectLst/>
              </a:rPr>
              <a:t>Арасаны</a:t>
            </a:r>
            <a:endParaRPr lang="ru-RU" sz="5400" b="1" cap="none" spc="0" dirty="0">
              <a:ln w="50800"/>
              <a:solidFill>
                <a:schemeClr val="bg1">
                  <a:shade val="50000"/>
                </a:schemeClr>
              </a:solidFill>
              <a:effectLst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285720" y="6072206"/>
            <a:ext cx="714380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ыстау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6723" y="1285874"/>
            <a:ext cx="7762929" cy="5072083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7500958" y="214290"/>
            <a:ext cx="1170833" cy="6286520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  <a:reflection blurRad="6350" stA="60000" endA="900" endPos="58000" dir="5400000" sy="-100000" algn="bl" rotWithShape="0"/>
                </a:effectLst>
              </a:rPr>
              <a:t>Кыстау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7215206" y="6215082"/>
            <a:ext cx="642942" cy="4286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4588141_14254086_8125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500" y="1257300"/>
            <a:ext cx="5715000" cy="4343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Прямоугольник 4"/>
          <p:cNvSpPr/>
          <p:nvPr/>
        </p:nvSpPr>
        <p:spPr>
          <a:xfrm rot="5400000">
            <a:off x="5037728" y="2891834"/>
            <a:ext cx="6240170" cy="1170833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prstTxWarp prst="textCascadeDown">
              <a:avLst/>
            </a:prstTxWarp>
            <a:spAutoFit/>
          </a:bodyPr>
          <a:lstStyle/>
          <a:p>
            <a:pPr algn="ctr"/>
            <a:r>
              <a:rPr lang="ru-RU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Лошадь</a:t>
            </a:r>
            <a:endParaRPr lang="ru-RU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642910" y="6215082"/>
            <a:ext cx="785818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80px-Nursultan_Nazarbayev_270920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0"/>
            <a:ext cx="6500858" cy="576045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362625" y="5837685"/>
            <a:ext cx="46044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Н.А.Назарбаев</a:t>
            </a:r>
            <a:endParaRPr lang="ru-RU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357158" y="6072206"/>
            <a:ext cx="928694" cy="5000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тад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890587"/>
            <a:ext cx="7620000" cy="5076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714348" y="0"/>
            <a:ext cx="19768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Отара</a:t>
            </a:r>
            <a:endParaRPr lang="ru-RU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214282" y="6286520"/>
            <a:ext cx="571504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пустын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1357298"/>
            <a:ext cx="5818214" cy="4363661"/>
          </a:xfrm>
          <a:prstGeom prst="rect">
            <a:avLst/>
          </a:prstGeom>
          <a:effectLst>
            <a:reflection blurRad="6350" stA="50000" endA="300" endPos="5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143108" y="285728"/>
            <a:ext cx="4857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effectLst/>
              </a:rPr>
              <a:t>Пустыня</a:t>
            </a:r>
            <a:endParaRPr lang="ru-RU" sz="5400" b="1" cap="none" spc="0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428596" y="6000768"/>
            <a:ext cx="714380" cy="50006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рис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85852" y="1643050"/>
            <a:ext cx="6786610" cy="4500594"/>
          </a:xfrm>
          <a:prstGeom prst="rect">
            <a:avLst/>
          </a:prstGeom>
          <a:scene3d>
            <a:camera prst="perspectiveHeroicExtremeRightFacing"/>
            <a:lightRig rig="threePt" dir="t"/>
          </a:scene3d>
        </p:spPr>
      </p:pic>
      <p:sp>
        <p:nvSpPr>
          <p:cNvPr id="5" name="Прямоугольник 4"/>
          <p:cNvSpPr/>
          <p:nvPr/>
        </p:nvSpPr>
        <p:spPr>
          <a:xfrm rot="5400000">
            <a:off x="6000450" y="2429178"/>
            <a:ext cx="4357718" cy="1499578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prstTxWarp prst="textCurveUp">
              <a:avLst/>
            </a:prstTxWarp>
            <a:spAutoFit/>
          </a:bodyPr>
          <a:lstStyle/>
          <a:p>
            <a:pPr algn="ctr"/>
            <a:r>
              <a:rPr lang="ru-RU" sz="7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Рис</a:t>
            </a:r>
            <a:endParaRPr lang="ru-RU" sz="72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214282" y="6000768"/>
            <a:ext cx="714348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сырдарья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571500"/>
            <a:ext cx="7620000" cy="5715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14282" y="-214338"/>
            <a:ext cx="1061316" cy="7358114"/>
          </a:xfrm>
          <a:prstGeom prst="rect">
            <a:avLst/>
          </a:prstGeom>
          <a:noFill/>
        </p:spPr>
        <p:txBody>
          <a:bodyPr vert="wordArtVert" wrap="squar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Сырдарья</a:t>
            </a:r>
            <a:endParaRPr lang="ru-RU" sz="4800" b="1" cap="none" spc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1142976" y="6286520"/>
            <a:ext cx="571504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туга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57290" y="1500174"/>
            <a:ext cx="6160463" cy="46203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1571604" y="500042"/>
            <a:ext cx="485778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Тугаи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214282" y="6143644"/>
            <a:ext cx="714380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уголь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7783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2319876" y="2967335"/>
            <a:ext cx="389519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Уголь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285720" y="5929330"/>
            <a:ext cx="857256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хлопчатни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Прямоугольник 4"/>
          <p:cNvSpPr/>
          <p:nvPr/>
        </p:nvSpPr>
        <p:spPr>
          <a:xfrm>
            <a:off x="2714612" y="500042"/>
            <a:ext cx="37249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Хлопчатник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357158" y="5929330"/>
            <a:ext cx="714380" cy="5715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шаныра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0"/>
            <a:ext cx="7715272" cy="5772966"/>
          </a:xfrm>
          <a:prstGeom prst="rect">
            <a:avLst/>
          </a:prstGeom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Front" fov="2700000">
              <a:rot lat="20376000" lon="1938000" rev="20112001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</p:pic>
      <p:sp>
        <p:nvSpPr>
          <p:cNvPr id="5" name="Прямоугольник 4"/>
          <p:cNvSpPr/>
          <p:nvPr/>
        </p:nvSpPr>
        <p:spPr>
          <a:xfrm>
            <a:off x="14764" y="5407032"/>
            <a:ext cx="36392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Шанырак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714348" y="6286520"/>
            <a:ext cx="857256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невада- семепалатинс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3999" cy="6858000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928662" y="3643314"/>
            <a:ext cx="7215238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55000" endA="50" endPos="85000" dist="29997" dir="5400000" sy="-100000" algn="bl" rotWithShape="0"/>
                </a:effectLst>
              </a:rPr>
              <a:t>Невада-Семипалатинск</a:t>
            </a:r>
            <a:endParaRPr lang="ru-RU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55000" endA="50" endPos="85000" dist="29997" dir="5400000" sy="-100000" algn="bl" rotWithShape="0"/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357158" y="6000768"/>
            <a:ext cx="857256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юрта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06224" y="714356"/>
            <a:ext cx="6815878" cy="5411808"/>
          </a:xfr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6858016" y="500042"/>
            <a:ext cx="1645707" cy="5862375"/>
          </a:xfrm>
          <a:prstGeom prst="rect">
            <a:avLst/>
          </a:prstGeom>
          <a:noFill/>
        </p:spPr>
        <p:txBody>
          <a:bodyPr vert="wordArtVert" wrap="none" lIns="91440" tIns="45720" rIns="91440" bIns="45720">
            <a:spAutoFit/>
            <a:scene3d>
              <a:camera prst="perspectiveHeroicExtremeLeftFacing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ru-RU" sz="80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6350" stA="60000" endA="900" endPos="58000" dir="5400000" sy="-100000" algn="bl" rotWithShape="0"/>
                </a:effectLst>
              </a:rPr>
              <a:t>Юрта</a:t>
            </a:r>
            <a:endParaRPr lang="ru-RU" sz="80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6350" stA="60000" endA="900" endPos="58000" dir="5400000" sy="-100000" algn="bl" rotWithShape="0"/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285720" y="6072206"/>
            <a:ext cx="1000132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Food__004001_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5572132" y="4786322"/>
            <a:ext cx="314327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Яблоки</a:t>
            </a:r>
            <a:endParaRPr lang="ru-RU" sz="72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Стрелка влево 5">
            <a:hlinkClick r:id="rId3" action="ppaction://hlinksldjump"/>
          </p:cNvPr>
          <p:cNvSpPr/>
          <p:nvPr/>
        </p:nvSpPr>
        <p:spPr>
          <a:xfrm>
            <a:off x="285720" y="6143644"/>
            <a:ext cx="857256" cy="42862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авзолей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158" y="357165"/>
            <a:ext cx="8358246" cy="609409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5" name="Прямоугольник 4"/>
          <p:cNvSpPr/>
          <p:nvPr/>
        </p:nvSpPr>
        <p:spPr>
          <a:xfrm>
            <a:off x="214282" y="428604"/>
            <a:ext cx="90170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Мавзолей Ходжа Ахмеда </a:t>
            </a:r>
            <a:r>
              <a:rPr lang="ru-RU" sz="4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Йасауи</a:t>
            </a:r>
            <a:endParaRPr lang="ru-RU" sz="4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mannimsprinbrunnen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4429124" cy="6858001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6" name="Рисунок 5" descr="Безымянны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0"/>
            <a:ext cx="5500694" cy="394139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4" name="Рисунок 3" descr="_dsc015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32038" y="3357563"/>
            <a:ext cx="5211962" cy="3500438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857224" y="2214554"/>
            <a:ext cx="7429552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Я Родиной своей горжусь,</a:t>
            </a:r>
            <a:b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Язык казахский выучить стремлюсь, </a:t>
            </a:r>
            <a:b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Хочу, чтоб в будущем мой Казахстан</a:t>
            </a:r>
            <a:b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28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Стал сильным и великим среди стран</a:t>
            </a:r>
            <a:r>
              <a:rPr kumimoji="0" lang="ru-RU" sz="14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  <a:reflection blurRad="6350" stA="60000" endA="900" endPos="58000" dir="5400000" sy="-100000" algn="bl" rotWithShape="0"/>
                </a:effectLst>
                <a:latin typeface="Arial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  <a:reflection blurRad="6350" stA="60000" endA="900" endPos="58000" dir="5400000" sy="-100000" algn="bl" rotWithShape="0"/>
              </a:effectLst>
              <a:latin typeface="Arial" pitchFamily="34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724</TotalTime>
  <Words>370</Words>
  <Application>Microsoft Office PowerPoint</Application>
  <PresentationFormat>Экран (4:3)</PresentationFormat>
  <Paragraphs>86</Paragraphs>
  <Slides>45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45</vt:i4>
      </vt:variant>
    </vt:vector>
  </HeadingPairs>
  <TitlesOfParts>
    <vt:vector size="4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Customer</dc:creator>
  <cp:lastModifiedBy>Windows User</cp:lastModifiedBy>
  <cp:revision>75</cp:revision>
  <dcterms:created xsi:type="dcterms:W3CDTF">2009-08-28T12:58:52Z</dcterms:created>
  <dcterms:modified xsi:type="dcterms:W3CDTF">2015-10-01T11:07:47Z</dcterms:modified>
</cp:coreProperties>
</file>